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8" r:id="rId4"/>
    <p:sldId id="267" r:id="rId5"/>
    <p:sldId id="257" r:id="rId6"/>
    <p:sldId id="258" r:id="rId7"/>
    <p:sldId id="260" r:id="rId8"/>
    <p:sldId id="264" r:id="rId9"/>
    <p:sldId id="263" r:id="rId10"/>
    <p:sldId id="266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C5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821-F96C-4806-B889-4A6494BEAE7C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59A5-847F-4358-B320-C8C3D17B5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821-F96C-4806-B889-4A6494BEAE7C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59A5-847F-4358-B320-C8C3D17B5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821-F96C-4806-B889-4A6494BEAE7C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59A5-847F-4358-B320-C8C3D17B5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821-F96C-4806-B889-4A6494BEAE7C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59A5-847F-4358-B320-C8C3D17B5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821-F96C-4806-B889-4A6494BEAE7C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59A5-847F-4358-B320-C8C3D17B5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821-F96C-4806-B889-4A6494BEAE7C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59A5-847F-4358-B320-C8C3D17B5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821-F96C-4806-B889-4A6494BEAE7C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59A5-847F-4358-B320-C8C3D17B5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821-F96C-4806-B889-4A6494BEAE7C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59A5-847F-4358-B320-C8C3D17B5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821-F96C-4806-B889-4A6494BEAE7C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59A5-847F-4358-B320-C8C3D17B5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821-F96C-4806-B889-4A6494BEAE7C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59A5-847F-4358-B320-C8C3D17B5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821-F96C-4806-B889-4A6494BEAE7C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59A5-847F-4358-B320-C8C3D17B5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1E821-F96C-4806-B889-4A6494BEAE7C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F59A5-847F-4358-B320-C8C3D17B5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izardpoint.com/geography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eography.com/" TargetMode="External"/><Relationship Id="rId4" Type="http://schemas.openxmlformats.org/officeDocument/2006/relationships/hyperlink" Target="http://lizardpoint.com/flags/index.php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rezi.com/dnfidyqgynhn/untitled-prez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inglink.com/scene/509780323974774786" TargetMode="External"/><Relationship Id="rId2" Type="http://schemas.openxmlformats.org/officeDocument/2006/relationships/hyperlink" Target="https://www.thinglink.com/scene/51737389723497267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ppardsoftware.com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98629"/>
          </a:xfrm>
        </p:spPr>
        <p:txBody>
          <a:bodyPr>
            <a:normAutofit/>
          </a:bodyPr>
          <a:lstStyle/>
          <a:p>
            <a:r>
              <a:rPr lang="az-Latn-AZ" sz="5400" b="1" dirty="0" smtClean="0">
                <a:solidFill>
                  <a:schemeClr val="bg1"/>
                </a:solidFill>
                <a:latin typeface="Comic Sans MS" pitchFamily="66" charset="0"/>
              </a:rPr>
              <a:t>Coğrafiya üçün </a:t>
            </a:r>
            <a:r>
              <a:rPr lang="en-US" sz="5400" b="1" dirty="0" smtClean="0">
                <a:solidFill>
                  <a:schemeClr val="bg1"/>
                </a:solidFill>
                <a:latin typeface="Comic Sans MS" pitchFamily="66" charset="0"/>
              </a:rPr>
              <a:t>Web 2.0 </a:t>
            </a:r>
            <a:r>
              <a:rPr lang="az-Latn-AZ" sz="5400" b="1" dirty="0" smtClean="0">
                <a:solidFill>
                  <a:schemeClr val="bg1"/>
                </a:solidFill>
                <a:latin typeface="Comic Sans MS" pitchFamily="66" charset="0"/>
              </a:rPr>
              <a:t>aletler ve saytlar</a:t>
            </a:r>
            <a:endParaRPr lang="ru-RU" sz="5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143380"/>
            <a:ext cx="6400800" cy="2714620"/>
          </a:xfrm>
        </p:spPr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Bak</a:t>
            </a:r>
            <a:r>
              <a:rPr lang="az-Latn-AZ" dirty="0" smtClean="0">
                <a:solidFill>
                  <a:srgbClr val="C00000"/>
                </a:solidFill>
              </a:rPr>
              <a:t>ı Avropa Liseyinin</a:t>
            </a:r>
          </a:p>
          <a:p>
            <a:r>
              <a:rPr lang="az-Latn-AZ" dirty="0" smtClean="0">
                <a:solidFill>
                  <a:srgbClr val="C00000"/>
                </a:solidFill>
              </a:rPr>
              <a:t>İCT təşkilatı</a:t>
            </a:r>
          </a:p>
          <a:p>
            <a:r>
              <a:rPr lang="az-Latn-AZ" dirty="0" smtClean="0">
                <a:solidFill>
                  <a:srgbClr val="C00000"/>
                </a:solidFill>
              </a:rPr>
              <a:t>7a2 sinif şagirdləri</a:t>
            </a:r>
          </a:p>
          <a:p>
            <a:r>
              <a:rPr lang="az-Latn-AZ" dirty="0" smtClean="0">
                <a:solidFill>
                  <a:srgbClr val="C00000"/>
                </a:solidFill>
              </a:rPr>
              <a:t>Shukurov Ayxan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az-Latn-AZ" dirty="0" smtClean="0">
                <a:solidFill>
                  <a:srgbClr val="C00000"/>
                </a:solidFill>
              </a:rPr>
              <a:t>və Pol</a:t>
            </a:r>
            <a:r>
              <a:rPr lang="en-US" dirty="0" smtClean="0">
                <a:solidFill>
                  <a:srgbClr val="C00000"/>
                </a:solidFill>
              </a:rPr>
              <a:t>u</a:t>
            </a:r>
            <a:r>
              <a:rPr lang="az-Latn-AZ" dirty="0" smtClean="0">
                <a:solidFill>
                  <a:srgbClr val="C00000"/>
                </a:solidFill>
              </a:rPr>
              <a:t>xov Əsgər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>
                <a:solidFill>
                  <a:schemeClr val="bg1"/>
                </a:solidFill>
              </a:rPr>
              <a:t>L</a:t>
            </a:r>
            <a:r>
              <a:rPr lang="en-US" dirty="0" smtClean="0">
                <a:solidFill>
                  <a:schemeClr val="bg1"/>
                </a:solidFill>
              </a:rPr>
              <a:t>izardpoint.com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1257296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hlinkClick r:id="rId3"/>
              </a:rPr>
              <a:t>http://lizardpoint.com/geography/</a:t>
            </a:r>
            <a:endParaRPr lang="az-Latn-AZ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http://lizardpoint.com/flags/index.php</a:t>
            </a:r>
            <a:endParaRPr lang="az-Latn-AZ" dirty="0" smtClean="0"/>
          </a:p>
          <a:p>
            <a:pPr>
              <a:buNone/>
            </a:pPr>
            <a:endParaRPr lang="az-Latn-AZ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43174" y="3000372"/>
            <a:ext cx="37862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az-Latn-AZ" sz="4400" dirty="0" smtClean="0"/>
          </a:p>
          <a:p>
            <a:r>
              <a:rPr lang="az-Latn-AZ" sz="4400" dirty="0" smtClean="0">
                <a:solidFill>
                  <a:schemeClr val="bg1"/>
                </a:solidFill>
              </a:rPr>
              <a:t>Geography.com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4714884"/>
            <a:ext cx="72866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az-Latn-AZ" sz="3200" dirty="0" smtClean="0">
              <a:hlinkClick r:id="rId5"/>
            </a:endParaRPr>
          </a:p>
          <a:p>
            <a:r>
              <a:rPr lang="en-US" sz="3200" dirty="0" smtClean="0">
                <a:hlinkClick r:id="rId5"/>
              </a:rPr>
              <a:t>http://www.geography.com/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rgbClr val="9CB86E"/>
            </a:gs>
            <a:gs pos="100000">
              <a:srgbClr val="156B13"/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oyalbritishlegionband.co.uk/wp/wp-content/uploads/2013/04/Thank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071546"/>
            <a:ext cx="8010525" cy="50101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71604" y="6396335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400" b="1" dirty="0" smtClean="0">
                <a:latin typeface="Arial Black" pitchFamily="34" charset="0"/>
              </a:rPr>
              <a:t> </a:t>
            </a:r>
            <a:r>
              <a:rPr lang="en-US" sz="2400" b="1" dirty="0" smtClean="0">
                <a:latin typeface="Arial Black" pitchFamily="34" charset="0"/>
              </a:rPr>
              <a:t>www.royalbritishlegionband.co.u</a:t>
            </a:r>
            <a:r>
              <a:rPr lang="en-US" b="1" dirty="0" smtClean="0">
                <a:latin typeface="Arial Black" pitchFamily="34" charset="0"/>
              </a:rPr>
              <a:t>K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42852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3600" b="1" dirty="0" smtClean="0"/>
              <a:t>           </a:t>
            </a:r>
            <a:r>
              <a:rPr lang="en-US" sz="3600" b="1" dirty="0" err="1" smtClean="0"/>
              <a:t>Diqq</a:t>
            </a:r>
            <a:r>
              <a:rPr lang="az-Latn-AZ" sz="3600" b="1" dirty="0" smtClean="0"/>
              <a:t>ətinizə görə təşəkkürlər !!!</a:t>
            </a:r>
            <a:endParaRPr lang="ru-RU" sz="36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496"/>
            <a:ext cx="9144000" cy="1143000"/>
          </a:xfrm>
        </p:spPr>
        <p:txBody>
          <a:bodyPr>
            <a:noAutofit/>
          </a:bodyPr>
          <a:lstStyle/>
          <a:p>
            <a:r>
              <a:rPr lang="az-Latn-AZ" sz="9600" dirty="0" smtClean="0">
                <a:solidFill>
                  <a:schemeClr val="bg1"/>
                </a:solidFill>
              </a:rPr>
              <a:t>GOOGLE  EARTH</a:t>
            </a:r>
            <a:endParaRPr lang="ru-RU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WEB 2.0 TOOLS</a:t>
            </a:r>
            <a:endParaRPr lang="ru-RU" sz="8800" b="1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928670"/>
          </a:xfrm>
        </p:spPr>
        <p:txBody>
          <a:bodyPr>
            <a:noAutofit/>
          </a:bodyPr>
          <a:lstStyle/>
          <a:p>
            <a:r>
              <a:rPr lang="az-Latn-AZ" sz="6000" b="1" dirty="0" smtClean="0">
                <a:solidFill>
                  <a:srgbClr val="C00000"/>
                </a:solidFill>
              </a:rPr>
              <a:t>PREZİ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1428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z-Latn-AZ" sz="3900" b="1" dirty="0" smtClean="0"/>
              <a:t>Qeyri adi prezentasiyaların düzəldilməsi üçün </a:t>
            </a:r>
            <a:r>
              <a:rPr lang="en-US" sz="3900" b="1" dirty="0" smtClean="0"/>
              <a:t>W</a:t>
            </a:r>
            <a:r>
              <a:rPr lang="az-Latn-AZ" sz="3900" b="1" dirty="0" smtClean="0"/>
              <a:t>eb 2.0 alət.</a:t>
            </a:r>
            <a:endParaRPr lang="az-Latn-AZ" sz="39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122" name="Picture 2" descr="http://upload.wikimedia.org/wikipedia/commons/1/1c/Prezi_logo_transparent_20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500174"/>
            <a:ext cx="5119702" cy="511970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472" y="2714620"/>
            <a:ext cx="3571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hlinkClick r:id="rId3"/>
              </a:rPr>
              <a:t>http://prezi.com/dnfidyqgynhn/untitled-prezi/</a:t>
            </a:r>
            <a:endParaRPr lang="ru-RU" sz="32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az-Latn-AZ" b="1" dirty="0" smtClean="0">
                <a:solidFill>
                  <a:srgbClr val="00B050"/>
                </a:solidFill>
              </a:rPr>
              <a:t>THİNGLİNK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r>
              <a:rPr lang="az-Latn-AZ" dirty="0" smtClean="0"/>
              <a:t>İnteraktiv şəkillər üçün</a:t>
            </a:r>
            <a:r>
              <a:rPr lang="en-US" dirty="0" smtClean="0"/>
              <a:t> Web</a:t>
            </a:r>
            <a:r>
              <a:rPr lang="az-Latn-AZ" dirty="0" smtClean="0"/>
              <a:t> 2.0 alət</a:t>
            </a:r>
            <a:r>
              <a:rPr lang="en-US" dirty="0" smtClean="0"/>
              <a:t>.</a:t>
            </a: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https://www.thinglink.com/scene/517373897234972674</a:t>
            </a:r>
            <a:endParaRPr lang="en-US" dirty="0" smtClean="0">
              <a:hlinkClick r:id="rId3"/>
            </a:endParaRPr>
          </a:p>
        </p:txBody>
      </p:sp>
      <p:pic>
        <p:nvPicPr>
          <p:cNvPr id="4" name="Рисунок 3" descr="thinglink_logo1-2ci0gd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664869"/>
            <a:ext cx="9144000" cy="2193131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/>
          <a:lstStyle/>
          <a:p>
            <a:r>
              <a:rPr lang="en-US" b="1" dirty="0" smtClean="0"/>
              <a:t>POWTOON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7150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Video </a:t>
            </a:r>
            <a:r>
              <a:rPr lang="az-Latn-AZ" dirty="0" smtClean="0"/>
              <a:t>çarxların hazırlanması üçün </a:t>
            </a:r>
            <a:r>
              <a:rPr lang="en-US" dirty="0" smtClean="0"/>
              <a:t>W</a:t>
            </a:r>
            <a:r>
              <a:rPr lang="az-Latn-AZ" dirty="0" smtClean="0"/>
              <a:t>eb 2.0 alət.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571612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http://prezi.com/dnfidyqgynhn/untitled-prezi/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POWTO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2857496"/>
            <a:ext cx="4778380" cy="3583785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Autofit/>
          </a:bodyPr>
          <a:lstStyle/>
          <a:p>
            <a:r>
              <a:rPr lang="az-Latn-AZ" sz="9600" b="1" dirty="0" smtClean="0">
                <a:latin typeface="Gungsuh" pitchFamily="18" charset="-127"/>
                <a:ea typeface="Gungsuh" pitchFamily="18" charset="-127"/>
              </a:rPr>
              <a:t>SAYTLAR</a:t>
            </a:r>
            <a:endParaRPr lang="ru-RU" sz="9600" b="1" dirty="0">
              <a:latin typeface="Gungsuh" pitchFamily="18" charset="-127"/>
              <a:ea typeface="Gungsuh" pitchFamily="18" charset="-127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Sheppard</a:t>
            </a:r>
            <a:r>
              <a:rPr lang="az-Latn-AZ" dirty="0" smtClean="0">
                <a:solidFill>
                  <a:schemeClr val="bg1">
                    <a:lumMod val="85000"/>
                  </a:schemeClr>
                </a:solidFill>
              </a:rPr>
              <a:t> S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oftware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571612"/>
            <a:ext cx="6143668" cy="5286388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hlinkClick r:id="rId3"/>
              </a:rPr>
              <a:t>http://www.sheppardsoftware.com</a:t>
            </a:r>
            <a:endParaRPr lang="az-Latn-AZ" dirty="0" smtClean="0"/>
          </a:p>
        </p:txBody>
      </p:sp>
      <p:pic>
        <p:nvPicPr>
          <p:cNvPr id="6" name="Picture 2" descr="https://ictmagic.wikispaces.com/file/view/sheppardsoftware_com_Geography.png/394677904/sheppardsoftware_com_Geograph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3643314"/>
            <a:ext cx="3473845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97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Coğrafiya üçün Web 2.0 aletler ve saytlar</vt:lpstr>
      <vt:lpstr>Слайд 2</vt:lpstr>
      <vt:lpstr>GOOGLE  EARTH</vt:lpstr>
      <vt:lpstr>WEB 2.0 TOOLS</vt:lpstr>
      <vt:lpstr>PREZİ</vt:lpstr>
      <vt:lpstr>THİNGLİNK</vt:lpstr>
      <vt:lpstr>POWTOON</vt:lpstr>
      <vt:lpstr>SAYTLAR</vt:lpstr>
      <vt:lpstr>Sheppard Software</vt:lpstr>
      <vt:lpstr>Lizardpoint.com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Coğrafiya üçün Web 2.0 aletleri</dc:title>
  <dc:creator>User</dc:creator>
  <cp:lastModifiedBy>User</cp:lastModifiedBy>
  <cp:revision>4</cp:revision>
  <dcterms:created xsi:type="dcterms:W3CDTF">2014-04-04T14:14:06Z</dcterms:created>
  <dcterms:modified xsi:type="dcterms:W3CDTF">2014-05-02T21:19:59Z</dcterms:modified>
</cp:coreProperties>
</file>